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6" r:id="rId3"/>
    <p:sldId id="259" r:id="rId4"/>
    <p:sldId id="257" r:id="rId5"/>
    <p:sldId id="263" r:id="rId6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20 何肇光" userId="4843f727-f955-45b0-b703-60ebe13d33cb" providerId="ADAL" clId="{6F475EC6-E24C-4909-8376-BF0C1DDC75F7}"/>
    <pc:docChg chg="modSld">
      <pc:chgData name="20 何肇光" userId="4843f727-f955-45b0-b703-60ebe13d33cb" providerId="ADAL" clId="{6F475EC6-E24C-4909-8376-BF0C1DDC75F7}" dt="2023-10-25T01:29:57.372" v="2" actId="1076"/>
      <pc:docMkLst>
        <pc:docMk/>
      </pc:docMkLst>
      <pc:sldChg chg="modSp mod">
        <pc:chgData name="20 何肇光" userId="4843f727-f955-45b0-b703-60ebe13d33cb" providerId="ADAL" clId="{6F475EC6-E24C-4909-8376-BF0C1DDC75F7}" dt="2023-10-25T01:29:57.372" v="2" actId="1076"/>
        <pc:sldMkLst>
          <pc:docMk/>
          <pc:sldMk cId="2440102833" sldId="258"/>
        </pc:sldMkLst>
        <pc:spChg chg="mod">
          <ac:chgData name="20 何肇光" userId="4843f727-f955-45b0-b703-60ebe13d33cb" providerId="ADAL" clId="{6F475EC6-E24C-4909-8376-BF0C1DDC75F7}" dt="2023-10-25T01:29:53.446" v="1" actId="20577"/>
          <ac:spMkLst>
            <pc:docMk/>
            <pc:sldMk cId="2440102833" sldId="258"/>
            <ac:spMk id="2" creationId="{63CF54CB-B7FA-6FC6-902D-74C0F73BE8AB}"/>
          </ac:spMkLst>
        </pc:spChg>
        <pc:picChg chg="mod">
          <ac:chgData name="20 何肇光" userId="4843f727-f955-45b0-b703-60ebe13d33cb" providerId="ADAL" clId="{6F475EC6-E24C-4909-8376-BF0C1DDC75F7}" dt="2023-10-25T01:29:57.372" v="2" actId="1076"/>
          <ac:picMkLst>
            <pc:docMk/>
            <pc:sldMk cId="2440102833" sldId="258"/>
            <ac:picMk id="7" creationId="{02529E5A-4800-19AD-4AC8-9D3EE52866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B7224-95B2-40E6-AFAD-1AC7851F5EB6}" type="datetimeFigureOut">
              <a:rPr lang="zh-HK" altLang="en-US" smtClean="0"/>
              <a:t>27/11/2023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30E7B-2A28-43D1-B1BE-A451450278B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8275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30E7B-2A28-43D1-B1BE-A451450278B4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947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045543-7D16-0038-4685-4A0274031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375281-79B5-2872-C138-608D881B9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608EF6-20DB-C516-CD62-1DA4383E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920F-E5C6-4E51-9098-5891CB1C6AB3}" type="datetimeFigureOut">
              <a:rPr lang="zh-HK" altLang="en-US" smtClean="0"/>
              <a:t>27/11/2023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06100D-A819-7604-8229-4A7E77AB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5AC681-9DA2-B8F7-1E10-8EC9F738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6F74-155C-4AE0-8518-6CF2C77C0C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042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C1F082-A6D5-52BD-FA4B-FC8EE9DC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50E0079-C0FE-28D4-6076-835BD81FB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4FA132-8E05-77B3-E38B-308681C1A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920F-E5C6-4E51-9098-5891CB1C6AB3}" type="datetimeFigureOut">
              <a:rPr lang="zh-HK" altLang="en-US" smtClean="0"/>
              <a:t>27/11/2023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73B5A7-CE3E-29BA-43FD-4C2D51DC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3762B3-D38A-1A22-28CB-E85671C2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6F74-155C-4AE0-8518-6CF2C77C0C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8409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DB0BD14-C7F8-D793-70EA-269B88A576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72934CD-651B-175E-085D-FAA8CC595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03AF04-1B95-4690-EAD8-A39DB1C9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920F-E5C6-4E51-9098-5891CB1C6AB3}" type="datetimeFigureOut">
              <a:rPr lang="zh-HK" altLang="en-US" smtClean="0"/>
              <a:t>27/11/2023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0BD558-480B-0848-B258-932426FB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79EC306-86FA-A46E-1B48-DD202A73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6F74-155C-4AE0-8518-6CF2C77C0C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8115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B63C2D-788E-2BD8-56CA-B5D2CA91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5B98AC-363A-49E9-E0AA-AA60DACE0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0521F7-1FA7-8D1C-263F-D8460FAF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920F-E5C6-4E51-9098-5891CB1C6AB3}" type="datetimeFigureOut">
              <a:rPr lang="zh-HK" altLang="en-US" smtClean="0"/>
              <a:t>27/11/2023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A99AB4-9E09-5DDD-860F-2CA6E2AF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5D8D13-78C6-B40C-FB54-092557AC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6F74-155C-4AE0-8518-6CF2C77C0C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573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668EBB-8AEF-4BE6-7A80-5FC83726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758FE72-0428-A9C2-36B0-2C7F9B394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46DE37F-79D1-5028-1BB1-2C56A8E0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920F-E5C6-4E51-9098-5891CB1C6AB3}" type="datetimeFigureOut">
              <a:rPr lang="zh-HK" altLang="en-US" smtClean="0"/>
              <a:t>27/11/2023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99EE2E-74FE-2BDF-02CE-48EFEF6F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B69E74D-2B55-BCAC-AB20-6E370306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6F74-155C-4AE0-8518-6CF2C77C0C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4388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ED3E24-AA7F-3D01-1212-3172BCEE6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E02157-1C06-937A-3723-1F4E028B9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4F26B7E-67BE-3D20-BA09-6D69681A9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2D621FB-23B4-C24D-5715-2E8EFDC98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920F-E5C6-4E51-9098-5891CB1C6AB3}" type="datetimeFigureOut">
              <a:rPr lang="zh-HK" altLang="en-US" smtClean="0"/>
              <a:t>27/11/2023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E96FC1E-3046-E336-7CFB-726D090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F055748-2BC6-344B-82B8-F858CC70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6F74-155C-4AE0-8518-6CF2C77C0C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4234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9EA7A2-BC00-AE33-EEC5-3983B8D0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D8263BD-198D-4D8F-FE38-63B781AD4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4355131-0730-081F-034C-857BF35B1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1CF7E66-7241-9ADC-E415-6FC780502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ACCD7C3-23AB-7A14-32AD-3D681CDD5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B65B107-4CDC-D46A-D4A7-D42765B0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920F-E5C6-4E51-9098-5891CB1C6AB3}" type="datetimeFigureOut">
              <a:rPr lang="zh-HK" altLang="en-US" smtClean="0"/>
              <a:t>27/11/2023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3591F2B-6B03-F358-A2DE-48D19675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78101A6-0C82-D9F9-4D89-9A56F05F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6F74-155C-4AE0-8518-6CF2C77C0C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781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0B5F40-8715-0CDE-6570-F585D157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3A79736-8199-BB81-E0B4-616F1A62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920F-E5C6-4E51-9098-5891CB1C6AB3}" type="datetimeFigureOut">
              <a:rPr lang="zh-HK" altLang="en-US" smtClean="0"/>
              <a:t>27/11/2023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BE638B4-B0E0-5059-C835-FA04D8820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02E1828-FCA8-6102-E53C-115D30BE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6F74-155C-4AE0-8518-6CF2C77C0C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6609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F33929F-7284-76C5-FF00-E7E17D9A5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920F-E5C6-4E51-9098-5891CB1C6AB3}" type="datetimeFigureOut">
              <a:rPr lang="zh-HK" altLang="en-US" smtClean="0"/>
              <a:t>27/11/2023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4C912D8-9ACF-9F43-2508-9F4418EC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EB7A1F-906F-F70C-E3EC-B15043F6C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6F74-155C-4AE0-8518-6CF2C77C0C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1292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91CCB5-C647-F133-4984-424CF411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D2522B-87A7-0192-1FE6-22EF1C657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5305110-EC03-2774-37F8-D827F2B3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EF56E26-7182-FB46-71F1-A73A5487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920F-E5C6-4E51-9098-5891CB1C6AB3}" type="datetimeFigureOut">
              <a:rPr lang="zh-HK" altLang="en-US" smtClean="0"/>
              <a:t>27/11/2023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DA0A3A1-612C-7F86-3D32-68B9FECB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E40DE4A-A8B7-AEBD-ED49-88E43E70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6F74-155C-4AE0-8518-6CF2C77C0C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4277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1B06CE-4270-77B2-5C10-42FFB1DD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D870452-0BAF-82B7-E99E-479BA7F72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9B14828-36A8-C40F-8634-4B7849445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4280D04-B675-0C1C-64C8-D2D8B304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920F-E5C6-4E51-9098-5891CB1C6AB3}" type="datetimeFigureOut">
              <a:rPr lang="zh-HK" altLang="en-US" smtClean="0"/>
              <a:t>27/11/2023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7138454-7F84-3DDE-53BE-7AED8B34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6A1C12-74F4-9277-7319-989728AD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6F74-155C-4AE0-8518-6CF2C77C0C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180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AAA21F5-820A-C2B6-56A5-09C39F03B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0E21C97-A85A-D9E7-83F0-CDA8A7227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0877A6-29D8-01D1-823A-E20927DE7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2920F-E5C6-4E51-9098-5891CB1C6AB3}" type="datetimeFigureOut">
              <a:rPr lang="zh-HK" altLang="en-US" smtClean="0"/>
              <a:t>27/11/2023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540625F-F927-DE8C-C324-1A5294DB5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95A8EF-314E-3D20-0E73-CA5E8DFE4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B6F74-155C-4AE0-8518-6CF2C77C0C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87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CF54CB-B7FA-6FC6-902D-74C0F73BE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542" y="134508"/>
            <a:ext cx="6751715" cy="3611869"/>
          </a:xfrm>
        </p:spPr>
        <p:txBody>
          <a:bodyPr>
            <a:normAutofit/>
          </a:bodyPr>
          <a:lstStyle/>
          <a:p>
            <a:pPr algn="l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企業、會計及財務概論新教師教學策略分享會（新辦）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H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 Session on Learning and Teaching Strategies for New Teachers of Business, Accounting and Financial Studies (BAFS) (New)</a:t>
            </a:r>
            <a:r>
              <a:rPr lang="zh-HK" altLang="en-US" sz="3700" dirty="0"/>
              <a:t/>
            </a:r>
            <a:br>
              <a:rPr lang="zh-HK" altLang="en-US" sz="3700" dirty="0"/>
            </a:br>
            <a:endParaRPr lang="zh-HK" altLang="en-US" sz="3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529E5A-4800-19AD-4AC8-9D3EE5286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78" y="1275237"/>
            <a:ext cx="4942280" cy="49422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F0E2BEE-8F86-E20A-98F4-FC78448F87DF}"/>
              </a:ext>
            </a:extLst>
          </p:cNvPr>
          <p:cNvSpPr txBox="1"/>
          <p:nvPr/>
        </p:nvSpPr>
        <p:spPr bwMode="ltGray">
          <a:xfrm>
            <a:off x="-427899" y="5488377"/>
            <a:ext cx="4473929" cy="1504131"/>
          </a:xfrm>
          <a:prstGeom prst="rect">
            <a:avLst/>
          </a:prstGeom>
          <a:noFill/>
        </p:spPr>
        <p:txBody>
          <a:bodyPr lIns="146304" tIns="91440" rIns="146304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100" baseline="0">
                <a:ln w="3175"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 defTabSz="914344">
              <a:lnSpc>
                <a:spcPct val="100000"/>
              </a:lnSpc>
              <a:spcAft>
                <a:spcPct val="0"/>
              </a:spcAft>
              <a:defRPr/>
            </a:pP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香港聖公會何明華會督中學</a:t>
            </a:r>
            <a: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HK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何肇光</a:t>
            </a:r>
            <a:r>
              <a:rPr lang="zh-TW" altLang="en-US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2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914344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zh-TW" sz="24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 /11/2023</a:t>
            </a:r>
          </a:p>
        </p:txBody>
      </p:sp>
    </p:spTree>
    <p:extLst>
      <p:ext uri="{BB962C8B-B14F-4D97-AF65-F5344CB8AC3E}">
        <p14:creationId xmlns:p14="http://schemas.microsoft.com/office/powerpoint/2010/main" val="244010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418F89-9C4C-9766-B593-10F9606DB9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C5EEC1D-269D-5322-E748-CC1E29BAC6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05EA6AE-1699-3C01-98C6-5FA89F5CA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51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3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05DEA1-6AD2-F651-0A00-FE33A40C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959CA7-5FD8-6CEF-5E9F-44B8337B2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1002643-B817-0CD0-2C1C-E05AF059B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82374" cy="677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3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51334D-C7F5-FA84-450D-D3678DC0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1FB116-79AD-11B5-4B8A-319330A8D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F54EF82-D34F-4C05-04E7-B43C53652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12" y="0"/>
            <a:ext cx="9836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8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4D145D-9370-BF24-F527-089FAB89D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TW" altLang="en-US" dirty="0"/>
              <a:t>實用工具推薦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569A38-6CB2-2B0F-7A63-0B6429B8E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94" y="6198835"/>
            <a:ext cx="10515600" cy="979719"/>
          </a:xfrm>
        </p:spPr>
        <p:txBody>
          <a:bodyPr>
            <a:normAutofit/>
          </a:bodyPr>
          <a:lstStyle/>
          <a:p>
            <a:r>
              <a:rPr lang="en-US" altLang="zh-HK" sz="4400" b="1" dirty="0"/>
              <a:t>https://www.edcity.hk/oqb/zh-hant</a:t>
            </a:r>
            <a:endParaRPr lang="zh-HK" altLang="en-US" sz="44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05DA7F1-F194-482D-5EBD-BD0A15144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36" y="1497654"/>
            <a:ext cx="5938983" cy="44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45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63</Words>
  <Application>Microsoft Office PowerPoint</Application>
  <PresentationFormat>寬螢幕</PresentationFormat>
  <Paragraphs>6</Paragraphs>
  <Slides>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微軟正黑體</vt:lpstr>
      <vt:lpstr>新細明體</vt:lpstr>
      <vt:lpstr>Arial</vt:lpstr>
      <vt:lpstr>Calibri</vt:lpstr>
      <vt:lpstr>Calibri Light</vt:lpstr>
      <vt:lpstr>Segoe UI</vt:lpstr>
      <vt:lpstr>Office 佈景主題</vt:lpstr>
      <vt:lpstr>企業、會計及財務概論新教師教學策略分享會（新辦）   Sharing Session on Learning and Teaching Strategies for New Teachers of Business, Accounting and Financial Studies (BAFS) (New) </vt:lpstr>
      <vt:lpstr>PowerPoint 簡報</vt:lpstr>
      <vt:lpstr>PowerPoint 簡報</vt:lpstr>
      <vt:lpstr>PowerPoint 簡報</vt:lpstr>
      <vt:lpstr>實用工具推薦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企業、會計及財務概論新教師教學策略分享會（新辦）   Sharing Session on Learning and Teaching Strategies for New Teachers of Business, Accounting and Financial Studies (BAFS) (New)</dc:title>
  <dc:creator>20 何肇光</dc:creator>
  <cp:lastModifiedBy>CDO(TE)11</cp:lastModifiedBy>
  <cp:revision>2</cp:revision>
  <dcterms:created xsi:type="dcterms:W3CDTF">2023-10-25T00:36:20Z</dcterms:created>
  <dcterms:modified xsi:type="dcterms:W3CDTF">2023-11-27T04:25:09Z</dcterms:modified>
</cp:coreProperties>
</file>